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9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6187" autoAdjust="0"/>
  </p:normalViewPr>
  <p:slideViewPr>
    <p:cSldViewPr snapToGrid="0">
      <p:cViewPr varScale="1">
        <p:scale>
          <a:sx n="76" d="100"/>
          <a:sy n="76" d="100"/>
        </p:scale>
        <p:origin x="90" y="7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0484E-3F14-400C-974C-314C645785F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F8F5F-019F-4998-B986-D1290066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70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F8F5F-019F-4998-B986-D12900662A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93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584338" y="624110"/>
            <a:ext cx="10240232" cy="5864372"/>
          </a:xfrm>
        </p:spPr>
        <p:txBody>
          <a:bodyPr>
            <a:noAutofit/>
          </a:bodyPr>
          <a:lstStyle>
            <a:lvl1pPr algn="ctr">
              <a:defRPr sz="6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Образовательная практика в поликультурной языковой среде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Банкова</a:t>
            </a:r>
            <a:r>
              <a:rPr lang="ru-RU" dirty="0" smtClean="0"/>
              <a:t> Татьяна Борисовна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1222" y="1265130"/>
            <a:ext cx="10133555" cy="3512252"/>
          </a:xfrm>
        </p:spPr>
        <p:txBody>
          <a:bodyPr>
            <a:noAutofit/>
          </a:bodyPr>
          <a:lstStyle/>
          <a:p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Лучшая практика работы с 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мультикультурной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мультиязычной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аудиторией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1222" y="701988"/>
            <a:ext cx="8915399" cy="1126283"/>
          </a:xfrm>
        </p:spPr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674" y="609600"/>
            <a:ext cx="8773937" cy="577867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практики – преодоление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иноязычной аудитории в условиях языкового и культурного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фронтира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1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1118" y="150312"/>
            <a:ext cx="10314639" cy="6588691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практики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психологические и образовательные условия мобильного включения иноязычной аудитории в русскую языковую и культурную среду;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реестр авторских методических приемов в зависимости от запросов аудитории;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учебный процесс как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мультипроектную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 с множественным (языковым, коммуникативным, культурным,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социализирующим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творческим) эффектом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711442" y="415250"/>
            <a:ext cx="8148314" cy="64618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738098" y="789139"/>
            <a:ext cx="6318219" cy="586218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72829" y="1466640"/>
            <a:ext cx="4916467" cy="45071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06568" y="2137377"/>
            <a:ext cx="3031299" cy="301877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851770" y="-30067"/>
            <a:ext cx="4070959" cy="5934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КОНЦЕПЦИЯ:</a:t>
            </a:r>
            <a:endParaRPr lang="ru-RU" sz="3200" b="1" dirty="0"/>
          </a:p>
        </p:txBody>
      </p:sp>
      <p:sp>
        <p:nvSpPr>
          <p:cNvPr id="8" name="Овал 7"/>
          <p:cNvSpPr/>
          <p:nvPr/>
        </p:nvSpPr>
        <p:spPr>
          <a:xfrm>
            <a:off x="2906568" y="2979066"/>
            <a:ext cx="1622631" cy="1455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575355" y="3608044"/>
            <a:ext cx="711732" cy="25623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947826" y="3724184"/>
            <a:ext cx="630861" cy="22437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724026" y="3790193"/>
            <a:ext cx="586400" cy="22437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56351" y="3339281"/>
            <a:ext cx="1365866" cy="656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64266" y="2513044"/>
            <a:ext cx="2091847" cy="4307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учебнике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90843" y="2300481"/>
            <a:ext cx="2198453" cy="103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собственном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680330" y="2574330"/>
            <a:ext cx="2225581" cy="1289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Собственное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творчество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проекте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859756" y="1397984"/>
            <a:ext cx="475989" cy="4348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506822" y="1225751"/>
            <a:ext cx="425885" cy="4692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0416" y="5517899"/>
            <a:ext cx="3926908" cy="1146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Наработка дополнительных культурных смыслов: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27782" y="1591514"/>
            <a:ext cx="1513929" cy="775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чужих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текстах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880" y="3762584"/>
            <a:ext cx="609653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3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0389" y="116641"/>
            <a:ext cx="11022904" cy="69112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как результат вхождения в культуру и язык: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 rot="16200000">
            <a:off x="4381058" y="2140201"/>
            <a:ext cx="5949864" cy="290603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131474" y="935505"/>
            <a:ext cx="2718148" cy="549454"/>
          </a:xfrm>
          <a:prstGeom prst="rect">
            <a:avLst/>
          </a:prstGeom>
          <a:solidFill>
            <a:srgbClr val="B090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«Новости из России»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26705" y="742828"/>
            <a:ext cx="3263191" cy="832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«Люди мира»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5574" y="1861058"/>
            <a:ext cx="4559432" cy="764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 о стереотипах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8308" y="2991966"/>
            <a:ext cx="4300614" cy="6012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Газета «Какие люди!»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64504" y="4092186"/>
            <a:ext cx="3767031" cy="9370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Фильм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«Новости из Томска»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41118" y="5273458"/>
            <a:ext cx="2972515" cy="926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Магистерские диссертации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306838" y="2041742"/>
            <a:ext cx="2542784" cy="41586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ДЕЙСТВИЯ;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жизни города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компетенций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Арка 26"/>
          <p:cNvSpPr/>
          <p:nvPr/>
        </p:nvSpPr>
        <p:spPr>
          <a:xfrm>
            <a:off x="6230092" y="1565960"/>
            <a:ext cx="2292263" cy="394781"/>
          </a:xfrm>
          <a:prstGeom prst="blockArc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971" y="2609760"/>
            <a:ext cx="2840568" cy="262321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5499" y="3768473"/>
            <a:ext cx="2840982" cy="26215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4022" y="4774491"/>
            <a:ext cx="2760332" cy="254709"/>
          </a:xfrm>
          <a:prstGeom prst="rect">
            <a:avLst/>
          </a:prstGeom>
        </p:spPr>
      </p:pic>
      <p:sp>
        <p:nvSpPr>
          <p:cNvPr id="31" name="Стрелка влево 30"/>
          <p:cNvSpPr/>
          <p:nvPr/>
        </p:nvSpPr>
        <p:spPr>
          <a:xfrm>
            <a:off x="5430132" y="1021131"/>
            <a:ext cx="860449" cy="276195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лево 31"/>
          <p:cNvSpPr/>
          <p:nvPr/>
        </p:nvSpPr>
        <p:spPr>
          <a:xfrm>
            <a:off x="4974917" y="2173426"/>
            <a:ext cx="860449" cy="276195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лево 32"/>
          <p:cNvSpPr/>
          <p:nvPr/>
        </p:nvSpPr>
        <p:spPr>
          <a:xfrm>
            <a:off x="4731535" y="3292593"/>
            <a:ext cx="860449" cy="276195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лево 33"/>
          <p:cNvSpPr/>
          <p:nvPr/>
        </p:nvSpPr>
        <p:spPr>
          <a:xfrm>
            <a:off x="4989896" y="4401587"/>
            <a:ext cx="860449" cy="276195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лево 34"/>
          <p:cNvSpPr/>
          <p:nvPr/>
        </p:nvSpPr>
        <p:spPr>
          <a:xfrm>
            <a:off x="5135672" y="5598823"/>
            <a:ext cx="860449" cy="276195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365723" y="2041742"/>
            <a:ext cx="215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96120" y="3154941"/>
            <a:ext cx="2708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90581" y="4120936"/>
            <a:ext cx="2310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73163" y="5236191"/>
            <a:ext cx="1741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10405997" y="1565960"/>
            <a:ext cx="344466" cy="394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лево 40"/>
          <p:cNvSpPr/>
          <p:nvPr/>
        </p:nvSpPr>
        <p:spPr>
          <a:xfrm>
            <a:off x="8518016" y="1024140"/>
            <a:ext cx="421229" cy="2877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</TotalTime>
  <Words>107</Words>
  <Application>Microsoft Office PowerPoint</Application>
  <PresentationFormat>Широкоэкранный</PresentationFormat>
  <Paragraphs>38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Легкий дым</vt:lpstr>
      <vt:lpstr>Лучшая практика работы с мультикультурной, мультиязычной аудиторией</vt:lpstr>
      <vt:lpstr>Цель образовательной практики – преодоление дезадаптации иноязычной аудитории в условиях языкового и культурного фронтира.</vt:lpstr>
      <vt:lpstr>Задачи образовательной практики:      -создать психологические и образовательные условия мобильного включения иноязычной аудитории в русскую языковую и культурную среду;       -использовать реестр авторских методических приемов в зависимости от запросов аудитории;      -организовать учебный процесс как мультипроектную деятельность с множественным (языковым, коммуникативным, культурным, социализирующим, творческим) эффектом.</vt:lpstr>
      <vt:lpstr>Презентация PowerPoint</vt:lpstr>
      <vt:lpstr>Проекты как результат вхождения в культуру и язык: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Лучшие образовательные практики</dc:title>
  <dc:creator>Пользователь</dc:creator>
  <cp:lastModifiedBy>Пользователь</cp:lastModifiedBy>
  <cp:revision>18</cp:revision>
  <dcterms:created xsi:type="dcterms:W3CDTF">2015-12-14T15:46:11Z</dcterms:created>
  <dcterms:modified xsi:type="dcterms:W3CDTF">2015-12-14T19:37:46Z</dcterms:modified>
</cp:coreProperties>
</file>